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1394" r:id="rId2"/>
    <p:sldId id="1395" r:id="rId3"/>
    <p:sldId id="1382" r:id="rId4"/>
    <p:sldId id="1388" r:id="rId5"/>
    <p:sldId id="1391" r:id="rId6"/>
    <p:sldId id="1396" r:id="rId7"/>
    <p:sldId id="1398" r:id="rId8"/>
  </p:sldIdLst>
  <p:sldSz cx="10693400" cy="75612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B0D28-B0D9-4048-A25E-C4CA7E4448B5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2D8ED-27D8-4E17-B3C4-B75F8C3BF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32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>
            <a:extLst>
              <a:ext uri="{FF2B5EF4-FFF2-40B4-BE49-F238E27FC236}">
                <a16:creationId xmlns:a16="http://schemas.microsoft.com/office/drawing/2014/main" id="{2FDB6325-3D24-4791-BBE7-00E7ACAAD9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E117A19-F90E-490A-897B-C1D407147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안녕하십니까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공법설명을 시작하도록 하겠습니다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6148" name="슬라이드 번호 개체 틀 3">
            <a:extLst>
              <a:ext uri="{FF2B5EF4-FFF2-40B4-BE49-F238E27FC236}">
                <a16:creationId xmlns:a16="http://schemas.microsoft.com/office/drawing/2014/main" id="{364FA64A-4A5D-45E1-8A9B-1D287EB90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02832677-9894-4CCC-BB90-49604FDD675F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1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>
            <a:extLst>
              <a:ext uri="{FF2B5EF4-FFF2-40B4-BE49-F238E27FC236}">
                <a16:creationId xmlns:a16="http://schemas.microsoft.com/office/drawing/2014/main" id="{F18FE02B-5712-400A-A989-94E5ED8FA2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C67E4ED-F9E1-4C36-A75F-7ADB54593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발표순서는 공법개요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공법특징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공법활용 입니다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8196" name="슬라이드 번호 개체 틀 3">
            <a:extLst>
              <a:ext uri="{FF2B5EF4-FFF2-40B4-BE49-F238E27FC236}">
                <a16:creationId xmlns:a16="http://schemas.microsoft.com/office/drawing/2014/main" id="{3CD63074-B744-4FC2-94D5-1399BFDBF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6E3EF4E3-CE65-4125-8ED8-CB064110B815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2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2D664C-DBF7-4C7E-86B9-046B7BF0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1A638F-673E-44E8-8D00-3ADA8DC1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68D2EB-1DDE-4362-947C-AE682ACF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5ED86-F487-4CD4-9E7E-51EC5DB8B72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16429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84673235-E2DB-40C9-9727-AD1FD2190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648D7E-491A-4E29-AEF7-6C853FC1E0CF}" type="datetimeFigureOut">
              <a:rPr lang="ko-KR" altLang="en-US"/>
              <a:pPr/>
              <a:t>2024-05-09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640ED81B-FC37-4EF3-BF18-B707ABA6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7A5C957C-5C0D-4E90-B1BA-922B044F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D871C-7956-497F-95DA-48D737F87FE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5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79A376AB-4B3D-4149-A98E-B0CFFB38D7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34988" y="303214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69" tIns="52135" rIns="104269" bIns="521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9D346E25-81BB-42D9-B973-AF07533A20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BCC6D4-8BA5-4B82-B83D-852BBFC08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988" y="7008814"/>
            <a:ext cx="2495550" cy="401637"/>
          </a:xfrm>
          <a:prstGeom prst="rect">
            <a:avLst/>
          </a:prstGeom>
        </p:spPr>
        <p:txBody>
          <a:bodyPr vert="horz" wrap="square" lIns="104269" tIns="52135" rIns="104269" bIns="52135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solidFill>
                  <a:srgbClr val="898989"/>
                </a:solidFill>
                <a:ea typeface="굴림" panose="020B0600000101010101" pitchFamily="50" charset="-127"/>
              </a:defRPr>
            </a:lvl1pPr>
          </a:lstStyle>
          <a:p>
            <a:fld id="{6A2BFCCA-C25E-443B-BB20-B288B52FC20B}" type="datetimeFigureOut">
              <a:rPr lang="ko-KR" altLang="en-US"/>
              <a:pPr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2EEDAE-E775-4EB6-B9E7-C6A6C36C3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2839" y="7008814"/>
            <a:ext cx="3387725" cy="401637"/>
          </a:xfrm>
          <a:prstGeom prst="rect">
            <a:avLst/>
          </a:prstGeom>
        </p:spPr>
        <p:txBody>
          <a:bodyPr vert="horz" wrap="square" lIns="104269" tIns="52135" rIns="104269" bIns="52135" numCol="1" anchor="ctr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solidFill>
                  <a:srgbClr val="898989"/>
                </a:solidFill>
                <a:ea typeface="굴림" panose="020B0600000101010101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B33ED3-80DC-487E-880C-37C8FFAAD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2864" y="7008814"/>
            <a:ext cx="2495550" cy="401637"/>
          </a:xfrm>
          <a:prstGeom prst="rect">
            <a:avLst/>
          </a:prstGeom>
        </p:spPr>
        <p:txBody>
          <a:bodyPr vert="horz" wrap="square" lIns="104269" tIns="52135" rIns="104269" bIns="52135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>
                <a:solidFill>
                  <a:srgbClr val="898989"/>
                </a:solidFill>
                <a:ea typeface="굴림" panose="020B0600000101010101" pitchFamily="50" charset="-127"/>
              </a:defRPr>
            </a:lvl1pPr>
          </a:lstStyle>
          <a:p>
            <a:fld id="{908FA9CC-919F-4A9A-B1B9-76B0F41586D6}" type="slidenum">
              <a:rPr lang="ko-KR" altLang="en-US"/>
              <a:pPr/>
              <a:t>‹#›</a:t>
            </a:fld>
            <a:endParaRPr lang="ko-KR" altLang="en-US"/>
          </a:p>
        </p:txBody>
      </p:sp>
      <p:pic>
        <p:nvPicPr>
          <p:cNvPr id="1031" name="Picture 3" descr="C:\Documents and Settings\a\바탕 화면\1109_삼안\메인,마스터\JPG\026.jpg">
            <a:extLst>
              <a:ext uri="{FF2B5EF4-FFF2-40B4-BE49-F238E27FC236}">
                <a16:creationId xmlns:a16="http://schemas.microsoft.com/office/drawing/2014/main" id="{41A3F13E-14A1-40AF-A3D3-397FB16FA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13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1041366" rtl="0" eaLnBrk="0" fontAlgn="base" latinLnBrk="1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맑은 고딕" panose="020B0503020000020004" pitchFamily="50" charset="-127"/>
        </a:defRPr>
      </a:lvl1pPr>
      <a:lvl2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2pPr>
      <a:lvl3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3pPr>
      <a:lvl4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4pPr>
      <a:lvl5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5pPr>
      <a:lvl6pPr marL="45718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37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55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74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90512" indent="-390512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1pPr>
      <a:lvl2pPr marL="846110" indent="-325427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99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2pPr>
      <a:lvl3pPr marL="1303296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3pPr>
      <a:lvl4pPr marL="1823978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4pPr>
      <a:lvl5pPr marL="2344661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5pPr>
      <a:lvl6pPr marL="2867299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625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953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280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27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5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981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08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63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962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289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15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>
            <a:extLst>
              <a:ext uri="{FF2B5EF4-FFF2-40B4-BE49-F238E27FC236}">
                <a16:creationId xmlns:a16="http://schemas.microsoft.com/office/drawing/2014/main" id="{72A6109A-888C-4FF5-A6DF-55BF3A48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3542456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en-US" altLang="ko-KR" sz="220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2024. </a:t>
            </a:r>
            <a:r>
              <a:rPr lang="en-US" altLang="ko-KR" sz="2200" dirty="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00.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10064068-6EA6-42F1-ACE7-39338E1EEC24}"/>
              </a:ext>
            </a:extLst>
          </p:cNvPr>
          <p:cNvSpPr txBox="1">
            <a:spLocks/>
          </p:cNvSpPr>
          <p:nvPr/>
        </p:nvSpPr>
        <p:spPr bwMode="auto">
          <a:xfrm>
            <a:off x="223837" y="1319213"/>
            <a:ext cx="102457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4400" spc="-163" dirty="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rPr>
              <a:t>공 법 제 안 설 명 서</a:t>
            </a:r>
            <a:endParaRPr lang="en-US" altLang="ko-KR" sz="4400" spc="-163" dirty="0">
              <a:solidFill>
                <a:srgbClr val="D6DAE0"/>
              </a:solidFill>
              <a:latin typeface="HY각헤드라인M" panose="02030600000101010101" pitchFamily="18" charset="-127"/>
              <a:ea typeface="HY각헤드라인M" panose="02030600000101010101" pitchFamily="18" charset="-127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D2E6C843-70F0-49E8-ACA7-8E8642CF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5780895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ko-KR" altLang="en-US" sz="2700" dirty="0" err="1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업체명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(</a:t>
            </a: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원본에만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)</a:t>
            </a:r>
            <a:endParaRPr lang="en-US" altLang="ko-KR" sz="2200" dirty="0">
              <a:solidFill>
                <a:srgbClr val="D6DAE0"/>
              </a:solidFill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5AD3BAF-2830-4AA4-9BF9-D894214D0FF8}"/>
              </a:ext>
            </a:extLst>
          </p:cNvPr>
          <p:cNvCxnSpPr/>
          <p:nvPr/>
        </p:nvCxnSpPr>
        <p:spPr>
          <a:xfrm>
            <a:off x="8301038" y="4719638"/>
            <a:ext cx="6207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>
            <a:extLst>
              <a:ext uri="{FF2B5EF4-FFF2-40B4-BE49-F238E27FC236}">
                <a16:creationId xmlns:a16="http://schemas.microsoft.com/office/drawing/2014/main" id="{4D97D3F4-C1CE-46E8-8AC4-301670A55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518025"/>
            <a:ext cx="465137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D6DA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968FE60E-FF54-4EC9-AC18-DC4604271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4950" y="5476875"/>
            <a:ext cx="46672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en-US" altLang="ko-KR" sz="2000" dirty="0">
              <a:solidFill>
                <a:srgbClr val="D6DAE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F53CB10-1D18-4D1F-B62E-1B58F49F363E}"/>
              </a:ext>
            </a:extLst>
          </p:cNvPr>
          <p:cNvSpPr/>
          <p:nvPr/>
        </p:nvSpPr>
        <p:spPr>
          <a:xfrm>
            <a:off x="6589713" y="4395788"/>
            <a:ext cx="2254250" cy="509587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</a:t>
            </a:r>
            <a:r>
              <a:rPr lang="ko-KR" alt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ko-KR" altLang="en-US" sz="2600" dirty="0">
                <a:solidFill>
                  <a:srgbClr val="2B67AF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개요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E512C924-23C0-45A1-88A2-A54245E67F5D}"/>
              </a:ext>
            </a:extLst>
          </p:cNvPr>
          <p:cNvCxnSpPr/>
          <p:nvPr/>
        </p:nvCxnSpPr>
        <p:spPr>
          <a:xfrm flipV="1">
            <a:off x="8301038" y="5672138"/>
            <a:ext cx="620712" cy="1428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930C4D1-FC6A-45B4-91FA-802CA347A1FA}"/>
              </a:ext>
            </a:extLst>
          </p:cNvPr>
          <p:cNvSpPr/>
          <p:nvPr/>
        </p:nvSpPr>
        <p:spPr>
          <a:xfrm>
            <a:off x="6589713" y="5368925"/>
            <a:ext cx="2254250" cy="508000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solidFill>
                  <a:srgbClr val="D6DAE0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</a:t>
            </a:r>
            <a:r>
              <a:rPr lang="ko-KR" alt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ko-KR" altLang="en-US" sz="2600" dirty="0">
                <a:solidFill>
                  <a:srgbClr val="2B67AF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특징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F2AF101-898B-485D-88C1-0C0BAE3C431C}"/>
              </a:ext>
            </a:extLst>
          </p:cNvPr>
          <p:cNvSpPr/>
          <p:nvPr/>
        </p:nvSpPr>
        <p:spPr>
          <a:xfrm>
            <a:off x="4879975" y="5143500"/>
            <a:ext cx="22542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ko-KR" altLang="en-US" sz="4400" dirty="0">
              <a:solidFill>
                <a:schemeClr val="bg1">
                  <a:lumMod val="65000"/>
                </a:schemeClr>
              </a:solidFill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3600CA5-47B2-493B-A81A-BB324E6416FF}"/>
              </a:ext>
            </a:extLst>
          </p:cNvPr>
          <p:cNvSpPr/>
          <p:nvPr/>
        </p:nvSpPr>
        <p:spPr>
          <a:xfrm>
            <a:off x="4879975" y="4191000"/>
            <a:ext cx="9334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solidFill>
                  <a:schemeClr val="bg1">
                    <a:lumMod val="65000"/>
                  </a:schemeClr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  <a:endParaRPr lang="ko-KR" altLang="en-US" sz="4400" dirty="0">
              <a:solidFill>
                <a:schemeClr val="bg1">
                  <a:lumMod val="65000"/>
                </a:schemeClr>
              </a:solidFill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D1B346F-CC75-42F7-8280-07F0622E48C7}"/>
              </a:ext>
            </a:extLst>
          </p:cNvPr>
          <p:cNvSpPr/>
          <p:nvPr/>
        </p:nvSpPr>
        <p:spPr>
          <a:xfrm>
            <a:off x="0" y="3779838"/>
            <a:ext cx="10693400" cy="398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/>
            <a:endParaRPr lang="ko-KR" altLang="en-US">
              <a:solidFill>
                <a:srgbClr val="FFFFFF"/>
              </a:solidFill>
              <a:ea typeface="굴림" panose="020B0600000101010101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2" descr="아이콘-4">
            <a:extLst>
              <a:ext uri="{FF2B5EF4-FFF2-40B4-BE49-F238E27FC236}">
                <a16:creationId xmlns:a16="http://schemas.microsoft.com/office/drawing/2014/main" id="{57445C3C-E46A-48CE-AE5F-88BE03E49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138C0CCE-E293-4FA1-A500-C80F84FCF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공법개요 및 원리 </a:t>
            </a: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F5086775-B8FA-490C-982D-17507B817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1. </a:t>
            </a:r>
            <a:r>
              <a:rPr lang="ko-KR" altLang="en-US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공법개요</a:t>
            </a:r>
          </a:p>
        </p:txBody>
      </p:sp>
      <p:grpSp>
        <p:nvGrpSpPr>
          <p:cNvPr id="9221" name="Group 2">
            <a:extLst>
              <a:ext uri="{FF2B5EF4-FFF2-40B4-BE49-F238E27FC236}">
                <a16:creationId xmlns:a16="http://schemas.microsoft.com/office/drawing/2014/main" id="{87912768-EB95-471D-9792-1F787B14B4BA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9270" name="Oval 3">
              <a:extLst>
                <a:ext uri="{FF2B5EF4-FFF2-40B4-BE49-F238E27FC236}">
                  <a16:creationId xmlns:a16="http://schemas.microsoft.com/office/drawing/2014/main" id="{6AC753F5-A512-4133-97A9-B06EB0AF1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9271" name="AutoShape 4">
              <a:extLst>
                <a:ext uri="{FF2B5EF4-FFF2-40B4-BE49-F238E27FC236}">
                  <a16:creationId xmlns:a16="http://schemas.microsoft.com/office/drawing/2014/main" id="{C283C2F0-C59A-4E52-A8CC-86E17C753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1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9DAEAD2D-B9BB-4C4B-99C6-51DF9545C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2C7C037E-E9CE-49D2-9EA9-77504F53A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BFF1BC1F-4203-4FE1-A106-51D79DA621A0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2565400"/>
          <a:ext cx="9429750" cy="2716213"/>
        </p:xfrm>
        <a:graphic>
          <a:graphicData uri="http://schemas.openxmlformats.org/drawingml/2006/table">
            <a:tbl>
              <a:tblPr/>
              <a:tblGrid>
                <a:gridCol w="4714875">
                  <a:extLst>
                    <a:ext uri="{9D8B030D-6E8A-4147-A177-3AD203B41FA5}">
                      <a16:colId xmlns:a16="http://schemas.microsoft.com/office/drawing/2014/main" val="3479981749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3901655782"/>
                    </a:ext>
                  </a:extLst>
                </a:gridCol>
              </a:tblGrid>
              <a:tr h="2716213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사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 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진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정면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측면 등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2~3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 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공법상세도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그림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도표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설명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485252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3BF29AEA-90E2-4891-A770-17C3234EF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605535"/>
              </p:ext>
            </p:extLst>
          </p:nvPr>
        </p:nvGraphicFramePr>
        <p:xfrm>
          <a:off x="560388" y="1208088"/>
          <a:ext cx="9429750" cy="1317625"/>
        </p:xfrm>
        <a:graphic>
          <a:graphicData uri="http://schemas.openxmlformats.org/drawingml/2006/table">
            <a:tbl>
              <a:tblPr/>
              <a:tblGrid>
                <a:gridCol w="1285875">
                  <a:extLst>
                    <a:ext uri="{9D8B030D-6E8A-4147-A177-3AD203B41FA5}">
                      <a16:colId xmlns:a16="http://schemas.microsoft.com/office/drawing/2014/main" val="740275712"/>
                    </a:ext>
                  </a:extLst>
                </a:gridCol>
                <a:gridCol w="8143875">
                  <a:extLst>
                    <a:ext uri="{9D8B030D-6E8A-4147-A177-3AD203B41FA5}">
                      <a16:colId xmlns:a16="http://schemas.microsoft.com/office/drawing/2014/main" val="1812285930"/>
                    </a:ext>
                  </a:extLst>
                </a:gridCol>
              </a:tblGrid>
              <a:tr h="320675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공법명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교량보수보강공법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특허</a:t>
                      </a:r>
                      <a:r>
                        <a:rPr lang="en-US" altLang="ko-KR" sz="1500" kern="1200" dirty="0">
                          <a:solidFill>
                            <a:schemeClr val="bg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맑은 고딕" panose="020B0503020000020004" pitchFamily="50" charset="-127"/>
                        </a:rPr>
                        <a:t>‧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신기술 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번호포함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068690"/>
                  </a:ext>
                </a:extLst>
              </a:tr>
              <a:tr h="99695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공법개요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83973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F695FACE-1423-4919-97AA-C6F660CA0671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5335588"/>
          <a:ext cx="9429750" cy="1446213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462121464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40249714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317774286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883371641"/>
                    </a:ext>
                  </a:extLst>
                </a:gridCol>
              </a:tblGrid>
              <a:tr h="320675">
                <a:tc rowSpan="2"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장단점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구조적 안전성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시공성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기  타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308806"/>
                  </a:ext>
                </a:extLst>
              </a:tr>
              <a:tr h="1125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40044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2A89251-D90E-42C7-BAEA-08B80D6D2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590866"/>
              </p:ext>
            </p:extLst>
          </p:nvPr>
        </p:nvGraphicFramePr>
        <p:xfrm>
          <a:off x="560388" y="6919414"/>
          <a:ext cx="9429750" cy="320196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267707829"/>
                    </a:ext>
                  </a:extLst>
                </a:gridCol>
                <a:gridCol w="8572500">
                  <a:extLst>
                    <a:ext uri="{9D8B030D-6E8A-4147-A177-3AD203B41FA5}">
                      <a16:colId xmlns:a16="http://schemas.microsoft.com/office/drawing/2014/main" val="2076927689"/>
                    </a:ext>
                  </a:extLst>
                </a:gridCol>
              </a:tblGrid>
              <a:tr h="29101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실적</a:t>
                      </a: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도로건설공사 외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(5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년이내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16741"/>
                  </a:ext>
                </a:extLst>
              </a:tr>
            </a:tbl>
          </a:graphicData>
        </a:graphic>
      </p:graphicFrame>
      <p:sp>
        <p:nvSpPr>
          <p:cNvPr id="9269" name="TextBox 24">
            <a:extLst>
              <a:ext uri="{FF2B5EF4-FFF2-40B4-BE49-F238E27FC236}">
                <a16:creationId xmlns:a16="http://schemas.microsoft.com/office/drawing/2014/main" id="{2BDC27C9-5C64-48C9-9B73-E31E9D327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6900" y="0"/>
            <a:ext cx="628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42950" indent="-28575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430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6002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574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r>
              <a:rPr lang="ko-KR" altLang="en-US" sz="2800">
                <a:ea typeface="굴림" panose="020B0600000101010101" pitchFamily="50" charset="-127"/>
              </a:rPr>
              <a:t>글씨체</a:t>
            </a:r>
            <a:r>
              <a:rPr lang="en-US" altLang="ko-KR" sz="2800">
                <a:ea typeface="굴림" panose="020B0600000101010101" pitchFamily="50" charset="-127"/>
              </a:rPr>
              <a:t>, </a:t>
            </a:r>
            <a:r>
              <a:rPr lang="ko-KR" altLang="en-US" sz="2800">
                <a:ea typeface="굴림" panose="020B0600000101010101" pitchFamily="50" charset="-127"/>
              </a:rPr>
              <a:t>크기</a:t>
            </a:r>
            <a:r>
              <a:rPr lang="en-US" altLang="ko-KR" sz="2800">
                <a:ea typeface="굴림" panose="020B0600000101010101" pitchFamily="50" charset="-127"/>
              </a:rPr>
              <a:t>,  </a:t>
            </a:r>
            <a:r>
              <a:rPr lang="ko-KR" altLang="en-US" sz="2800">
                <a:ea typeface="굴림" panose="020B0600000101010101" pitchFamily="50" charset="-127"/>
              </a:rPr>
              <a:t>디자인 등 자유롭게 표기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2" descr="아이콘-4">
            <a:extLst>
              <a:ext uri="{FF2B5EF4-FFF2-40B4-BE49-F238E27FC236}">
                <a16:creationId xmlns:a16="http://schemas.microsoft.com/office/drawing/2014/main" id="{7043C05A-F411-4C88-AD30-3BEB4A755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0F5CF433-475C-4A7B-BF43-354C079AC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일반개요 및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성능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 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(2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페이지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이내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작성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)</a:t>
            </a:r>
            <a:endParaRPr lang="ko-KR" altLang="en-US" sz="21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  <a:cs typeface="+mn-cs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87F0DC84-B372-4536-9210-5AE214B5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0245" name="Group 2">
            <a:extLst>
              <a:ext uri="{FF2B5EF4-FFF2-40B4-BE49-F238E27FC236}">
                <a16:creationId xmlns:a16="http://schemas.microsoft.com/office/drawing/2014/main" id="{40E1BA47-CB87-437C-BFF1-BB3E15B9F512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0248" name="Oval 3">
              <a:extLst>
                <a:ext uri="{FF2B5EF4-FFF2-40B4-BE49-F238E27FC236}">
                  <a16:creationId xmlns:a16="http://schemas.microsoft.com/office/drawing/2014/main" id="{4A11DC32-52FC-4FE0-9E4E-60C21BF56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0249" name="AutoShape 4">
              <a:extLst>
                <a:ext uri="{FF2B5EF4-FFF2-40B4-BE49-F238E27FC236}">
                  <a16:creationId xmlns:a16="http://schemas.microsoft.com/office/drawing/2014/main" id="{B7075086-DF8D-4EAE-B5AA-00BAD4431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2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6F050867-34A1-47DE-B482-3D0E3B14E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A47DED2D-17E4-46F5-A6D7-E4D471B37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2" descr="아이콘-4">
            <a:extLst>
              <a:ext uri="{FF2B5EF4-FFF2-40B4-BE49-F238E27FC236}">
                <a16:creationId xmlns:a16="http://schemas.microsoft.com/office/drawing/2014/main" id="{D147AE15-C233-46EE-8AD0-0FB28D34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3D49DF7F-B8F3-4617-9F54-C81C58A7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2. </a:t>
            </a:r>
            <a:r>
              <a:rPr lang="ko-KR" altLang="en-US" sz="21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시공성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 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  <a:cs typeface="+mn-cs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50B9524C-6D86-4EF2-8DD6-8EEEF1D5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1269" name="Group 2">
            <a:extLst>
              <a:ext uri="{FF2B5EF4-FFF2-40B4-BE49-F238E27FC236}">
                <a16:creationId xmlns:a16="http://schemas.microsoft.com/office/drawing/2014/main" id="{286C65B6-E907-42DA-90DE-DA1A9F35F003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1272" name="Oval 3">
              <a:extLst>
                <a:ext uri="{FF2B5EF4-FFF2-40B4-BE49-F238E27FC236}">
                  <a16:creationId xmlns:a16="http://schemas.microsoft.com/office/drawing/2014/main" id="{2EE6F3EB-708E-495B-BA63-AF33124C2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1273" name="AutoShape 4">
              <a:extLst>
                <a:ext uri="{FF2B5EF4-FFF2-40B4-BE49-F238E27FC236}">
                  <a16:creationId xmlns:a16="http://schemas.microsoft.com/office/drawing/2014/main" id="{950078ED-64B4-4FD0-A8F6-FBA067183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3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BDC69CFE-4E69-4BCA-88BF-3B1556F29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3DFC2EF2-692D-4FE0-BD8F-AD4C70FA3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3.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안전성 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59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4. 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유지관리성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980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/>
          </a:solidFill>
          <a:headEnd type="oval" w="sm" len="sm"/>
          <a:tailEnd type="oval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158</Words>
  <Application>Microsoft Office PowerPoint</Application>
  <PresentationFormat>사용자 지정</PresentationFormat>
  <Paragraphs>38</Paragraphs>
  <Slides>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5" baseType="lpstr">
      <vt:lpstr>HY각헤드라인M</vt:lpstr>
      <vt:lpstr>HY헤드라인M</vt:lpstr>
      <vt:lpstr>굴림</vt:lpstr>
      <vt:lpstr>맑은 고딕</vt:lpstr>
      <vt:lpstr>바탕</vt:lpstr>
      <vt:lpstr>산돌고딕B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22</cp:revision>
  <dcterms:created xsi:type="dcterms:W3CDTF">2021-11-29T07:31:04Z</dcterms:created>
  <dcterms:modified xsi:type="dcterms:W3CDTF">2024-05-09T01:17:33Z</dcterms:modified>
</cp:coreProperties>
</file>